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60" r:id="rId4"/>
    <p:sldId id="259" r:id="rId5"/>
    <p:sldId id="258" r:id="rId6"/>
    <p:sldId id="26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F30CA-9A4C-41B1-BAD1-FA11EA3C172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D74D7-61AC-4C36-8EFA-1A9A59781E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29660-C5C9-4C4A-936D-07C2DD75CC36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74D7-61AC-4C36-8EFA-1A9A59781E4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B259-BDB5-4014-8961-74027B2377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EC36-975D-4797-BF27-36F0E4D15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My%20Documents\Downloads\LotusFlower-HoaTau-3089066.mp3" TargetMode="External"/><Relationship Id="rId1" Type="http://schemas.openxmlformats.org/officeDocument/2006/relationships/audio" Target="file:///C:\Documents%20and%20Settings\Admin\My%20Documents\Downloads\Romantic%20-%20Axino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31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92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KÍNH CHÀO CÁC THẦY CÔ GIÁO VỀ DỰ TIẾT HỌC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43000" y="4648200"/>
            <a:ext cx="59436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052" tIns="47026" rIns="94052" bIns="47026" anchor="ctr"/>
          <a:lstStyle/>
          <a:p>
            <a:pPr algn="ctr" defTabSz="941388"/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GIÁO VIÊN : ĐOÀN THỊ THANH PHONG</a:t>
            </a:r>
          </a:p>
          <a:p>
            <a:pPr algn="ctr" defTabSz="941388"/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VŨ XUÂN THIỀU</a:t>
            </a:r>
          </a:p>
        </p:txBody>
      </p:sp>
      <p:pic>
        <p:nvPicPr>
          <p:cNvPr id="3082" name="Picture 15" descr="seagulls_flying_toget_a_hc"/>
          <p:cNvPicPr>
            <a:picLocks noChangeAspect="1" noChangeArrowheads="1" noCrop="1"/>
          </p:cNvPicPr>
          <p:nvPr/>
        </p:nvPicPr>
        <p:blipFill>
          <a:blip r:embed="rId4">
            <a:lum bright="8000"/>
          </a:blip>
          <a:srcRect/>
          <a:stretch>
            <a:fillRect/>
          </a:stretch>
        </p:blipFill>
        <p:spPr bwMode="auto">
          <a:xfrm flipH="1">
            <a:off x="533400" y="762000"/>
            <a:ext cx="2362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181600" cy="2054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b="1" kern="10" spc="-4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Mĩ</a:t>
            </a:r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-4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thuật</a:t>
            </a:r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 </a:t>
            </a:r>
          </a:p>
          <a:p>
            <a:pPr algn="ctr"/>
            <a:r>
              <a:rPr lang="en-US" sz="4400" b="1" kern="10" spc="-4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1</a:t>
            </a:r>
            <a:endParaRPr lang="en-US" sz="4400" b="1" kern="10" spc="-4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ạ 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4" descr="queh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405808" cy="3200400"/>
          </a:xfrm>
          <a:prstGeom prst="rect">
            <a:avLst/>
          </a:prstGeom>
          <a:noFill/>
        </p:spPr>
      </p:pic>
      <p:pic>
        <p:nvPicPr>
          <p:cNvPr id="3074" name="Picture 2" descr="http://media4.picsearch.com/is?tynHFpdnVivr5IN4VqYdtSCbLjle40eGDOe4upB7OLc&amp;height=2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4191000" cy="3200400"/>
          </a:xfrm>
          <a:prstGeom prst="rect">
            <a:avLst/>
          </a:prstGeom>
          <a:noFill/>
        </p:spPr>
      </p:pic>
      <p:pic>
        <p:nvPicPr>
          <p:cNvPr id="3078" name="Picture 6" descr="Vườn Serpent ở công viên Showa Kinen, Tokyo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5200"/>
            <a:ext cx="43434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Desktop\IMG_3725.jpg"/>
          <p:cNvPicPr/>
          <p:nvPr/>
        </p:nvPicPr>
        <p:blipFill>
          <a:blip r:embed="rId2"/>
          <a:srcRect l="10256" t="17521" r="25641" b="10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Admin\Desktop\IMG_3726.jpg"/>
          <p:cNvPicPr/>
          <p:nvPr/>
        </p:nvPicPr>
        <p:blipFill>
          <a:blip r:embed="rId3"/>
          <a:srcRect l="56410" t="38034" r="16667" b="32906"/>
          <a:stretch>
            <a:fillRect/>
          </a:stretch>
        </p:blipFill>
        <p:spPr bwMode="auto">
          <a:xfrm>
            <a:off x="4724400" y="5334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dmin\Desktop\IMG_3727.jpg"/>
          <p:cNvPicPr/>
          <p:nvPr/>
        </p:nvPicPr>
        <p:blipFill>
          <a:blip r:embed="rId4"/>
          <a:srcRect l="62660" t="36325" r="6250" b="30128"/>
          <a:stretch>
            <a:fillRect/>
          </a:stretch>
        </p:blipFill>
        <p:spPr bwMode="auto">
          <a:xfrm>
            <a:off x="2438400" y="39624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28600" y="533400"/>
            <a:ext cx="4800600" cy="3371910"/>
            <a:chOff x="228600" y="533400"/>
            <a:chExt cx="4800600" cy="3371910"/>
          </a:xfrm>
        </p:grpSpPr>
        <p:pic>
          <p:nvPicPr>
            <p:cNvPr id="5" name="Picture 4" descr="C:\Documents and Settings\Admin\Desktop\IMG_3726.jpg"/>
            <p:cNvPicPr/>
            <p:nvPr/>
          </p:nvPicPr>
          <p:blipFill>
            <a:blip r:embed="rId3"/>
            <a:srcRect l="29487" t="38034" r="43590" b="32906"/>
            <a:stretch>
              <a:fillRect/>
            </a:stretch>
          </p:blipFill>
          <p:spPr bwMode="auto">
            <a:xfrm>
              <a:off x="381000" y="533400"/>
              <a:ext cx="4267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28600" y="3505200"/>
              <a:ext cx="480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phụ</a:t>
              </a:r>
              <a:endPara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28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505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Desktop\IMG_3728.jpg"/>
          <p:cNvPicPr/>
          <p:nvPr/>
        </p:nvPicPr>
        <p:blipFill>
          <a:blip r:embed="rId2"/>
          <a:srcRect l="7047" t="21365" r="5257" b="1897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6396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96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895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895601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-nen-dep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609600"/>
            <a:ext cx="61847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3DH" pitchFamily="34" charset="0"/>
              </a:rPr>
              <a:t>Thực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3DH" pitchFamily="34" charset="0"/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3DH" pitchFamily="34" charset="0"/>
              </a:rPr>
              <a:t>hành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3DH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62400" y="2286000"/>
            <a:ext cx="48164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3600" dirty="0">
              <a:latin typeface="VNI-Times" pitchFamily="2" charset="0"/>
            </a:endParaRPr>
          </a:p>
          <a:p>
            <a:pPr algn="ctr"/>
            <a:r>
              <a:rPr lang="en-US" sz="4400" b="1" dirty="0" smtClean="0">
                <a:latin typeface="VNI-Time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Times" pitchFamily="2" charset="0"/>
              </a:rPr>
              <a:t>Veõ</a:t>
            </a:r>
            <a:r>
              <a:rPr lang="en-US" sz="4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Times" pitchFamily="2" charset="0"/>
              </a:rPr>
              <a:t>caûnh</a:t>
            </a:r>
            <a:r>
              <a:rPr lang="en-US" sz="4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Times" pitchFamily="2" charset="0"/>
              </a:rPr>
              <a:t>thieân</a:t>
            </a:r>
            <a:r>
              <a:rPr lang="en-US" sz="4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Times" pitchFamily="2" charset="0"/>
              </a:rPr>
              <a:t>nhieân</a:t>
            </a:r>
            <a:r>
              <a:rPr lang="en-US" sz="4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Times" pitchFamily="2" charset="0"/>
              </a:rPr>
              <a:t>maø</a:t>
            </a:r>
            <a:r>
              <a:rPr lang="en-US" sz="4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Times" pitchFamily="2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Times" pitchFamily="2" charset="0"/>
              </a:rPr>
              <a:t>thích</a:t>
            </a:r>
            <a:endParaRPr lang="en-US" sz="44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pic>
        <p:nvPicPr>
          <p:cNvPr id="7" name="Romantic - Ax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4495800"/>
            <a:ext cx="609600" cy="609600"/>
          </a:xfrm>
          <a:prstGeom prst="rect">
            <a:avLst/>
          </a:prstGeom>
        </p:spPr>
      </p:pic>
      <p:pic>
        <p:nvPicPr>
          <p:cNvPr id="8" name="LotusFlower-HoaTau-308906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57200" y="5486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04800"/>
            <a:ext cx="103632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9600" y="1600200"/>
            <a:ext cx="7696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Xin chân thành cảm ơn </a:t>
            </a:r>
          </a:p>
          <a:p>
            <a:pPr algn="ctr"/>
            <a:r>
              <a:rPr lang="en-US" sz="4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quý Thầy Cô giáo và các em </a:t>
            </a:r>
          </a:p>
          <a:p>
            <a:pPr algn="ctr"/>
            <a:r>
              <a:rPr lang="en-US" sz="4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học sinh.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92</Words>
  <Application>Microsoft Office PowerPoint</Application>
  <PresentationFormat>On-screen Show (4:3)</PresentationFormat>
  <Paragraphs>23</Paragraphs>
  <Slides>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Tel:0485860589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Smart</cp:lastModifiedBy>
  <cp:revision>15</cp:revision>
  <dcterms:created xsi:type="dcterms:W3CDTF">2017-01-11T21:28:57Z</dcterms:created>
  <dcterms:modified xsi:type="dcterms:W3CDTF">2017-01-11T23:05:55Z</dcterms:modified>
</cp:coreProperties>
</file>